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</p:sldIdLst>
  <p:sldSz cx="512064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" d="100"/>
          <a:sy n="14" d="100"/>
        </p:scale>
        <p:origin x="1920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3741210"/>
            <a:ext cx="38404800" cy="7958667"/>
          </a:xfrm>
        </p:spPr>
        <p:txBody>
          <a:bodyPr anchor="b"/>
          <a:lstStyle>
            <a:lvl1pPr algn="ctr"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2006793"/>
            <a:ext cx="38404800" cy="5519207"/>
          </a:xfrm>
        </p:spPr>
        <p:txBody>
          <a:bodyPr/>
          <a:lstStyle>
            <a:lvl1pPr marL="0" indent="0" algn="ctr">
              <a:buNone/>
              <a:defRPr sz="8000"/>
            </a:lvl1pPr>
            <a:lvl2pPr marL="1523985" indent="0" algn="ctr">
              <a:buNone/>
              <a:defRPr sz="6667"/>
            </a:lvl2pPr>
            <a:lvl3pPr marL="3047970" indent="0" algn="ctr">
              <a:buNone/>
              <a:defRPr sz="6000"/>
            </a:lvl3pPr>
            <a:lvl4pPr marL="4571954" indent="0" algn="ctr">
              <a:buNone/>
              <a:defRPr sz="5333"/>
            </a:lvl4pPr>
            <a:lvl5pPr marL="6095939" indent="0" algn="ctr">
              <a:buNone/>
              <a:defRPr sz="5333"/>
            </a:lvl5pPr>
            <a:lvl6pPr marL="7619924" indent="0" algn="ctr">
              <a:buNone/>
              <a:defRPr sz="5333"/>
            </a:lvl6pPr>
            <a:lvl7pPr marL="9143909" indent="0" algn="ctr">
              <a:buNone/>
              <a:defRPr sz="5333"/>
            </a:lvl7pPr>
            <a:lvl8pPr marL="10667893" indent="0" algn="ctr">
              <a:buNone/>
              <a:defRPr sz="5333"/>
            </a:lvl8pPr>
            <a:lvl9pPr marL="12191878" indent="0" algn="ctr">
              <a:buNone/>
              <a:defRPr sz="5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6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217084"/>
            <a:ext cx="11041380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217084"/>
            <a:ext cx="32484060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0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5699129"/>
            <a:ext cx="44165520" cy="9509123"/>
          </a:xfrm>
        </p:spPr>
        <p:txBody>
          <a:bodyPr anchor="b"/>
          <a:lstStyle>
            <a:lvl1pPr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5298212"/>
            <a:ext cx="44165520" cy="5000623"/>
          </a:xfrm>
        </p:spPr>
        <p:txBody>
          <a:bodyPr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523985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2pPr>
            <a:lvl3pPr marL="304797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457195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4pPr>
            <a:lvl5pPr marL="609593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5pPr>
            <a:lvl6pPr marL="761992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6pPr>
            <a:lvl7pPr marL="914390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7pPr>
            <a:lvl8pPr marL="10667893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8pPr>
            <a:lvl9pPr marL="12191878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9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085417"/>
            <a:ext cx="2176272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085417"/>
            <a:ext cx="2176272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9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217085"/>
            <a:ext cx="4416552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5603877"/>
            <a:ext cx="21662705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8350250"/>
            <a:ext cx="21662705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5603877"/>
            <a:ext cx="21769390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8350250"/>
            <a:ext cx="21769390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2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5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24000"/>
            <a:ext cx="16515395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291418"/>
            <a:ext cx="25923240" cy="16245417"/>
          </a:xfrm>
        </p:spPr>
        <p:txBody>
          <a:bodyPr/>
          <a:lstStyle>
            <a:lvl1pPr>
              <a:defRPr sz="10667"/>
            </a:lvl1pPr>
            <a:lvl2pPr>
              <a:defRPr sz="9333"/>
            </a:lvl2pPr>
            <a:lvl3pPr>
              <a:defRPr sz="8000"/>
            </a:lvl3pPr>
            <a:lvl4pPr>
              <a:defRPr sz="6667"/>
            </a:lvl4pPr>
            <a:lvl5pPr>
              <a:defRPr sz="6667"/>
            </a:lvl5pPr>
            <a:lvl6pPr>
              <a:defRPr sz="6667"/>
            </a:lvl6pPr>
            <a:lvl7pPr>
              <a:defRPr sz="6667"/>
            </a:lvl7pPr>
            <a:lvl8pPr>
              <a:defRPr sz="6667"/>
            </a:lvl8pPr>
            <a:lvl9pPr>
              <a:defRPr sz="6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58000"/>
            <a:ext cx="16515395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6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24000"/>
            <a:ext cx="16515395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3291418"/>
            <a:ext cx="25923240" cy="16245417"/>
          </a:xfrm>
        </p:spPr>
        <p:txBody>
          <a:bodyPr anchor="t"/>
          <a:lstStyle>
            <a:lvl1pPr marL="0" indent="0">
              <a:buNone/>
              <a:defRPr sz="10667"/>
            </a:lvl1pPr>
            <a:lvl2pPr marL="1523985" indent="0">
              <a:buNone/>
              <a:defRPr sz="9333"/>
            </a:lvl2pPr>
            <a:lvl3pPr marL="3047970" indent="0">
              <a:buNone/>
              <a:defRPr sz="8000"/>
            </a:lvl3pPr>
            <a:lvl4pPr marL="4571954" indent="0">
              <a:buNone/>
              <a:defRPr sz="6667"/>
            </a:lvl4pPr>
            <a:lvl5pPr marL="6095939" indent="0">
              <a:buNone/>
              <a:defRPr sz="6667"/>
            </a:lvl5pPr>
            <a:lvl6pPr marL="7619924" indent="0">
              <a:buNone/>
              <a:defRPr sz="6667"/>
            </a:lvl6pPr>
            <a:lvl7pPr marL="9143909" indent="0">
              <a:buNone/>
              <a:defRPr sz="6667"/>
            </a:lvl7pPr>
            <a:lvl8pPr marL="10667893" indent="0">
              <a:buNone/>
              <a:defRPr sz="6667"/>
            </a:lvl8pPr>
            <a:lvl9pPr marL="12191878" indent="0">
              <a:buNone/>
              <a:defRPr sz="6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58000"/>
            <a:ext cx="16515395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4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217085"/>
            <a:ext cx="4416552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085417"/>
            <a:ext cx="4416552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1187835"/>
            <a:ext cx="1152144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9E045-0A09-45C5-AED1-217BFB041CC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1187835"/>
            <a:ext cx="1728216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1187835"/>
            <a:ext cx="1152144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D34C3-BD71-438F-BED0-0A378C37C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047970" rtl="0" eaLnBrk="1" latinLnBrk="0" hangingPunct="1">
        <a:lnSpc>
          <a:spcPct val="90000"/>
        </a:lnSpc>
        <a:spcBef>
          <a:spcPct val="0"/>
        </a:spcBef>
        <a:buNone/>
        <a:defRPr sz="14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1992" indent="-761992" algn="l" defTabSz="3047970" rtl="0" eaLnBrk="1" latinLnBrk="0" hangingPunct="1">
        <a:lnSpc>
          <a:spcPct val="90000"/>
        </a:lnSpc>
        <a:spcBef>
          <a:spcPts val="3333"/>
        </a:spcBef>
        <a:buFont typeface="Arial" panose="020B0604020202020204" pitchFamily="34" charset="0"/>
        <a:buChar char="•"/>
        <a:defRPr sz="9333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3809962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394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793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838191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90590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2988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3870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23985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4797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95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9593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61992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14390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667893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1878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1C3727E6-3640-48ED-B61A-9EBFAA039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t="26089"/>
          <a:stretch/>
        </p:blipFill>
        <p:spPr>
          <a:xfrm>
            <a:off x="0" y="-2286001"/>
            <a:ext cx="51206400" cy="274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1C3727E6-3640-48ED-B61A-9EBFAA039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30" t="40254" b="1"/>
          <a:stretch/>
        </p:blipFill>
        <p:spPr>
          <a:xfrm>
            <a:off x="0" y="0"/>
            <a:ext cx="51206400" cy="251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36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Silcott</dc:creator>
  <cp:lastModifiedBy>James Silcott</cp:lastModifiedBy>
  <cp:revision>3</cp:revision>
  <dcterms:created xsi:type="dcterms:W3CDTF">2020-09-30T13:06:22Z</dcterms:created>
  <dcterms:modified xsi:type="dcterms:W3CDTF">2020-09-30T21:21:02Z</dcterms:modified>
</cp:coreProperties>
</file>